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9" r:id="rId3"/>
    <p:sldId id="270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72" r:id="rId12"/>
    <p:sldId id="271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810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6B92-E89F-43B1-A5CF-F0E4111B6D92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840B-008E-4B0E-BB50-5B6F9DB62D1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6B92-E89F-43B1-A5CF-F0E4111B6D92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840B-008E-4B0E-BB50-5B6F9DB62D1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6B92-E89F-43B1-A5CF-F0E4111B6D92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840B-008E-4B0E-BB50-5B6F9DB62D1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6B92-E89F-43B1-A5CF-F0E4111B6D92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840B-008E-4B0E-BB50-5B6F9DB62D1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6B92-E89F-43B1-A5CF-F0E4111B6D92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840B-008E-4B0E-BB50-5B6F9DB62D1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6B92-E89F-43B1-A5CF-F0E4111B6D92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840B-008E-4B0E-BB50-5B6F9DB62D1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6B92-E89F-43B1-A5CF-F0E4111B6D92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840B-008E-4B0E-BB50-5B6F9DB62D1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6B92-E89F-43B1-A5CF-F0E4111B6D92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840B-008E-4B0E-BB50-5B6F9DB62D1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6B92-E89F-43B1-A5CF-F0E4111B6D92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840B-008E-4B0E-BB50-5B6F9DB62D1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6B92-E89F-43B1-A5CF-F0E4111B6D92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840B-008E-4B0E-BB50-5B6F9DB62D1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6B92-E89F-43B1-A5CF-F0E4111B6D92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840B-008E-4B0E-BB50-5B6F9DB62D1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26B92-E89F-43B1-A5CF-F0E4111B6D92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0840B-008E-4B0E-BB50-5B6F9DB62D17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cialmediaexaminer.com/13-instagram-marketing-tips-from-the-experts/" TargetMode="External"/><Relationship Id="rId2" Type="http://schemas.openxmlformats.org/officeDocument/2006/relationships/hyperlink" Target="http://www.socialmediaexaminer.com/stand-out-on-instagram-peg-fitzpatrick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\Desktop\PPT Front P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27584" y="3939903"/>
            <a:ext cx="7992888" cy="936104"/>
          </a:xfrm>
          <a:ln w="12700">
            <a:solidFill>
              <a:schemeClr val="accent5"/>
            </a:solidFill>
          </a:ln>
        </p:spPr>
        <p:txBody>
          <a:bodyPr>
            <a:normAutofit/>
          </a:bodyPr>
          <a:lstStyle/>
          <a:p>
            <a:pPr algn="ctr"/>
            <a:r>
              <a:rPr lang="en-IN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After you provide these three elements, </a:t>
            </a:r>
            <a:r>
              <a:rPr lang="en-IN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the influencer will publish your post </a:t>
            </a:r>
            <a:r>
              <a:rPr lang="en-IN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and </a:t>
            </a:r>
            <a:r>
              <a:rPr lang="en-IN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add your link to their bio</a:t>
            </a:r>
            <a:r>
              <a:rPr lang="en-IN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. The </a:t>
            </a:r>
            <a:r>
              <a:rPr lang="en-IN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account’s followers can then start engaging with your ad.</a:t>
            </a:r>
          </a:p>
          <a:p>
            <a:endParaRPr lang="en-IN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4" name="Picture 3" descr="instagram campaign imag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39502"/>
            <a:ext cx="2736304" cy="3235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922412"/>
            <a:ext cx="8013576" cy="713234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IN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Takeaway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872" y="2211710"/>
            <a:ext cx="8013576" cy="151216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IN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n-IN" sz="2200" dirty="0" smtClean="0"/>
              <a:t>An influencer campaign is an </a:t>
            </a:r>
            <a:r>
              <a:rPr lang="en-IN" sz="2200" b="1" dirty="0" smtClean="0"/>
              <a:t>effective way to promote </a:t>
            </a:r>
            <a:r>
              <a:rPr lang="en-IN" sz="2200" dirty="0" smtClean="0"/>
              <a:t>your business and </a:t>
            </a:r>
            <a:r>
              <a:rPr lang="en-IN" sz="2200" b="1" dirty="0" smtClean="0"/>
              <a:t>generate leads</a:t>
            </a:r>
            <a:r>
              <a:rPr lang="en-IN" sz="2200" dirty="0" smtClean="0"/>
              <a:t> by </a:t>
            </a:r>
            <a:r>
              <a:rPr lang="en-IN" sz="2200" b="1" dirty="0" smtClean="0"/>
              <a:t>leveraging the audience </a:t>
            </a:r>
            <a:r>
              <a:rPr lang="en-IN" sz="2200" dirty="0" smtClean="0"/>
              <a:t>of </a:t>
            </a:r>
            <a:r>
              <a:rPr lang="en-IN" sz="2200" b="1" dirty="0" smtClean="0"/>
              <a:t>another Instagram account</a:t>
            </a:r>
            <a:r>
              <a:rPr lang="en-IN" sz="2200" dirty="0" smtClean="0"/>
              <a:t>.</a:t>
            </a:r>
            <a:endParaRPr lang="en-IN" sz="2200" dirty="0" smtClean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1275606"/>
            <a:ext cx="5832648" cy="2304255"/>
          </a:xfrm>
          <a:solidFill>
            <a:schemeClr val="accent6">
              <a:lumMod val="60000"/>
              <a:lumOff val="40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THANK </a:t>
            </a:r>
          </a:p>
          <a:p>
            <a:pPr algn="ctr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YOU</a:t>
            </a:r>
            <a:endParaRPr lang="en-IN" sz="7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11560" y="1491630"/>
            <a:ext cx="7772400" cy="1872207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0000"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#8 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Running Successful Instagram Influencer Campaign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68407"/>
            <a:ext cx="8229600" cy="569218"/>
          </a:xfr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Introduction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59682"/>
            <a:ext cx="8229600" cy="2016224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just"/>
            <a:r>
              <a:rPr lang="en-US" sz="2500" dirty="0" smtClean="0"/>
              <a:t>Ever considered reaching out to influencers for lead generation?</a:t>
            </a:r>
          </a:p>
          <a:p>
            <a:pPr algn="just">
              <a:lnSpc>
                <a:spcPct val="150000"/>
              </a:lnSpc>
            </a:pPr>
            <a:r>
              <a:rPr lang="en-US" sz="2500" b="1" dirty="0" smtClean="0"/>
              <a:t>Discover how to run a successful Influencer campaign on Instagram</a:t>
            </a:r>
            <a:r>
              <a:rPr lang="en-US" sz="2500" dirty="0" smtClean="0"/>
              <a:t>.</a:t>
            </a:r>
            <a:endParaRPr lang="en-IN" sz="25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893"/>
            <a:ext cx="8229600" cy="56557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#1: Reach Out to the Right Influencers</a:t>
            </a:r>
            <a:endParaRPr lang="en-IN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534"/>
            <a:ext cx="8229600" cy="339447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50000"/>
              </a:lnSpc>
            </a:pPr>
            <a:r>
              <a:rPr lang="en-IN" sz="2200" b="1" dirty="0" smtClean="0"/>
              <a:t>Identify Influencers</a:t>
            </a:r>
            <a:endParaRPr lang="en-IN" sz="2200" dirty="0" smtClean="0"/>
          </a:p>
          <a:p>
            <a:pPr lvl="1" algn="just">
              <a:lnSpc>
                <a:spcPct val="150000"/>
              </a:lnSpc>
            </a:pPr>
            <a:r>
              <a:rPr lang="en-US" sz="2200" b="1" dirty="0" smtClean="0"/>
              <a:t>Explore Instagram pages </a:t>
            </a:r>
            <a:r>
              <a:rPr lang="en-US" sz="2200" dirty="0" smtClean="0"/>
              <a:t>related to your business and whose </a:t>
            </a:r>
            <a:r>
              <a:rPr lang="en-US" sz="2200" b="1" dirty="0" smtClean="0"/>
              <a:t>followers align with your target audience.</a:t>
            </a:r>
          </a:p>
          <a:p>
            <a:pPr lvl="1" algn="just">
              <a:lnSpc>
                <a:spcPct val="150000"/>
              </a:lnSpc>
            </a:pPr>
            <a:r>
              <a:rPr lang="en-IN" sz="2200" dirty="0" smtClean="0"/>
              <a:t>To do so, go to the </a:t>
            </a:r>
            <a:r>
              <a:rPr lang="en-IN" sz="2200" b="1" dirty="0" smtClean="0"/>
              <a:t>Explore tab </a:t>
            </a:r>
            <a:r>
              <a:rPr lang="en-IN" sz="2200" dirty="0" smtClean="0"/>
              <a:t>and </a:t>
            </a:r>
            <a:r>
              <a:rPr lang="en-IN" sz="2200" b="1" dirty="0" smtClean="0"/>
              <a:t>search by keyword </a:t>
            </a:r>
            <a:r>
              <a:rPr lang="en-IN" sz="2200" dirty="0" smtClean="0"/>
              <a:t>to find potential candidates.</a:t>
            </a:r>
          </a:p>
          <a:p>
            <a:pPr lvl="1" algn="just">
              <a:lnSpc>
                <a:spcPct val="150000"/>
              </a:lnSpc>
            </a:pPr>
            <a:r>
              <a:rPr lang="en-US" sz="2200" dirty="0" smtClean="0"/>
              <a:t>Then, </a:t>
            </a:r>
            <a:r>
              <a:rPr lang="en-IN" sz="2200" dirty="0" smtClean="0"/>
              <a:t>look at the </a:t>
            </a:r>
            <a:r>
              <a:rPr lang="en-IN" sz="2200" b="1" dirty="0" smtClean="0"/>
              <a:t>suggested accounts </a:t>
            </a:r>
            <a:r>
              <a:rPr lang="en-IN" sz="2200" dirty="0" smtClean="0"/>
              <a:t>that appear next to the account’s Follow button</a:t>
            </a:r>
            <a:r>
              <a:rPr lang="en-IN" sz="2200" dirty="0" smtClean="0"/>
              <a:t>.</a:t>
            </a:r>
            <a:endParaRPr lang="en-IN" sz="22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7534"/>
            <a:ext cx="8229600" cy="7920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000" b="1" dirty="0" smtClean="0"/>
              <a:t>Make a list of at least 10 accounts you want to target</a:t>
            </a:r>
            <a:r>
              <a:rPr lang="en-US" sz="2000" dirty="0" smtClean="0"/>
              <a:t>, focusing on ones with more than 100,000 followers.</a:t>
            </a:r>
            <a:endParaRPr lang="en-IN" sz="2000" dirty="0"/>
          </a:p>
        </p:txBody>
      </p:sp>
      <p:pic>
        <p:nvPicPr>
          <p:cNvPr id="4" name="Content Placeholder 3" descr="suggested instagram accounts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553939"/>
            <a:ext cx="2592288" cy="3394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9911"/>
            <a:ext cx="8229600" cy="507703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IN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Contact </a:t>
            </a:r>
            <a:r>
              <a:rPr lang="en-IN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Influencers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7655"/>
            <a:ext cx="8229600" cy="2952328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smtClean="0"/>
              <a:t>You can contact them on the </a:t>
            </a:r>
            <a:r>
              <a:rPr lang="en-US" sz="2000" b="1" dirty="0" smtClean="0"/>
              <a:t>email address and </a:t>
            </a:r>
            <a:r>
              <a:rPr lang="en-US" sz="2000" b="1" dirty="0" err="1" smtClean="0"/>
              <a:t>Kik</a:t>
            </a:r>
            <a:r>
              <a:rPr lang="en-US" sz="2000" b="1" dirty="0" smtClean="0"/>
              <a:t> contact name </a:t>
            </a:r>
            <a:r>
              <a:rPr lang="en-US" sz="2000" dirty="0" smtClean="0"/>
              <a:t>that they normally share in their bios. </a:t>
            </a:r>
          </a:p>
          <a:p>
            <a:pPr algn="just">
              <a:lnSpc>
                <a:spcPct val="150000"/>
              </a:lnSpc>
            </a:pPr>
            <a:r>
              <a:rPr lang="en-IN" sz="2000" dirty="0" smtClean="0"/>
              <a:t>(</a:t>
            </a:r>
            <a:r>
              <a:rPr lang="en-IN" sz="2000" dirty="0" err="1" smtClean="0"/>
              <a:t>Kik</a:t>
            </a:r>
            <a:r>
              <a:rPr lang="en-IN" sz="2000" dirty="0" smtClean="0"/>
              <a:t> is a messaging app commonly used by the Instagram community.)</a:t>
            </a:r>
          </a:p>
          <a:p>
            <a:pPr algn="just">
              <a:lnSpc>
                <a:spcPct val="150000"/>
              </a:lnSpc>
            </a:pPr>
            <a:r>
              <a:rPr lang="en-US" sz="2000" b="1" dirty="0" smtClean="0"/>
              <a:t>Ask if they would consider adding a link to your landing page to their bio</a:t>
            </a:r>
            <a:r>
              <a:rPr lang="en-US" sz="20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IN" sz="2000" dirty="0" smtClean="0"/>
              <a:t>Explain that you’re </a:t>
            </a:r>
            <a:r>
              <a:rPr lang="en-IN" sz="2000" b="1" dirty="0" smtClean="0"/>
              <a:t>looking to promote </a:t>
            </a:r>
            <a:r>
              <a:rPr lang="en-IN" sz="2000" dirty="0" smtClean="0"/>
              <a:t>your Instagram account and business, and want to know if they’re open to advertising opportunities. </a:t>
            </a:r>
          </a:p>
          <a:p>
            <a:pPr algn="just">
              <a:lnSpc>
                <a:spcPct val="150000"/>
              </a:lnSpc>
            </a:pPr>
            <a:endParaRPr lang="en-IN" sz="20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56557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Try to </a:t>
            </a:r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Negotiate </a:t>
            </a:r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</a:t>
            </a:r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Pricing</a:t>
            </a:r>
            <a:endParaRPr lang="en-IN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4207"/>
            <a:ext cx="8229600" cy="2667743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smtClean="0"/>
              <a:t>Pricing can be </a:t>
            </a:r>
            <a:r>
              <a:rPr lang="en-US" sz="2000" b="1" dirty="0" smtClean="0"/>
              <a:t>tailored based on your profile and situation</a:t>
            </a:r>
            <a:r>
              <a:rPr lang="en-US" sz="20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IN" sz="2000" dirty="0" smtClean="0"/>
              <a:t>If </a:t>
            </a:r>
            <a:r>
              <a:rPr lang="en-IN" sz="2000" dirty="0" smtClean="0"/>
              <a:t>you’re a </a:t>
            </a:r>
            <a:r>
              <a:rPr lang="en-IN" sz="2000" b="1" dirty="0" smtClean="0"/>
              <a:t>small business</a:t>
            </a:r>
            <a:r>
              <a:rPr lang="en-IN" sz="2000" dirty="0" smtClean="0"/>
              <a:t>, you may want to </a:t>
            </a:r>
            <a:r>
              <a:rPr lang="en-IN" sz="2000" b="1" dirty="0" smtClean="0"/>
              <a:t>reach out to smaller accounts first. </a:t>
            </a:r>
            <a:endParaRPr lang="en-IN" sz="2000" b="1" dirty="0" smtClean="0"/>
          </a:p>
          <a:p>
            <a:pPr algn="just">
              <a:lnSpc>
                <a:spcPct val="150000"/>
              </a:lnSpc>
            </a:pPr>
            <a:r>
              <a:rPr lang="en-IN" sz="2000" dirty="0" smtClean="0"/>
              <a:t>Then </a:t>
            </a:r>
            <a:r>
              <a:rPr lang="en-IN" sz="2000" dirty="0" smtClean="0"/>
              <a:t>if you </a:t>
            </a:r>
            <a:r>
              <a:rPr lang="en-IN" sz="2000" b="1" dirty="0" smtClean="0"/>
              <a:t>see a nice return</a:t>
            </a:r>
            <a:r>
              <a:rPr lang="en-IN" sz="2000" dirty="0" smtClean="0"/>
              <a:t>, you can </a:t>
            </a:r>
            <a:r>
              <a:rPr lang="en-IN" sz="2000" b="1" dirty="0" smtClean="0"/>
              <a:t>move on to larger accounts </a:t>
            </a:r>
            <a:r>
              <a:rPr lang="en-IN" sz="2000" dirty="0" smtClean="0"/>
              <a:t>for future influencer campaigns.</a:t>
            </a:r>
          </a:p>
          <a:p>
            <a:pPr algn="just">
              <a:lnSpc>
                <a:spcPct val="150000"/>
              </a:lnSpc>
            </a:pPr>
            <a:endParaRPr lang="en-IN" sz="20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843558"/>
            <a:ext cx="8229600" cy="565571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#2: Set Up a Landing Page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32199"/>
            <a:ext cx="8229600" cy="2955775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smtClean="0"/>
              <a:t>The landing page should be a </a:t>
            </a:r>
            <a:r>
              <a:rPr lang="en-US" sz="2000" b="1" dirty="0" smtClean="0"/>
              <a:t>clear, engaging </a:t>
            </a:r>
            <a:r>
              <a:rPr lang="en-US" sz="2000" dirty="0" smtClean="0"/>
              <a:t>and </a:t>
            </a:r>
            <a:r>
              <a:rPr lang="en-US" sz="2000" b="1" dirty="0" smtClean="0"/>
              <a:t>simple </a:t>
            </a:r>
            <a:r>
              <a:rPr lang="en-US" sz="2000" b="1" dirty="0" smtClean="0"/>
              <a:t>web page </a:t>
            </a:r>
            <a:r>
              <a:rPr lang="en-US" sz="2000" dirty="0" smtClean="0"/>
              <a:t>and </a:t>
            </a:r>
            <a:r>
              <a:rPr lang="en-US" sz="2000" b="1" dirty="0" smtClean="0"/>
              <a:t>include an opt-in form</a:t>
            </a:r>
            <a:r>
              <a:rPr lang="en-US" sz="20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dirty="0" smtClean="0"/>
              <a:t>Because </a:t>
            </a:r>
            <a:r>
              <a:rPr lang="en-US" sz="2000" dirty="0" smtClean="0"/>
              <a:t>you want to generate leads, </a:t>
            </a:r>
            <a:r>
              <a:rPr lang="en-US" sz="2000" b="1" dirty="0" smtClean="0"/>
              <a:t>ask your visitors to provide their email address</a:t>
            </a:r>
            <a:r>
              <a:rPr lang="en-US" sz="20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dirty="0" smtClean="0"/>
              <a:t>For this, you’ll need to </a:t>
            </a:r>
            <a:r>
              <a:rPr lang="en-US" sz="2000" b="1" dirty="0" smtClean="0"/>
              <a:t>provide a free offer to incentivize</a:t>
            </a:r>
            <a:r>
              <a:rPr lang="en-US" sz="2000" dirty="0" smtClean="0"/>
              <a:t> them which could be a </a:t>
            </a:r>
            <a:r>
              <a:rPr lang="en-US" sz="2000" b="1" dirty="0" smtClean="0"/>
              <a:t>free guide, report, lesson, </a:t>
            </a:r>
            <a:r>
              <a:rPr lang="en-US" sz="2000" b="1" dirty="0" err="1" smtClean="0"/>
              <a:t>ebook</a:t>
            </a:r>
            <a:r>
              <a:rPr lang="en-US" sz="2000" b="1" dirty="0" smtClean="0"/>
              <a:t> or webinar.</a:t>
            </a:r>
          </a:p>
          <a:p>
            <a:pPr algn="just">
              <a:lnSpc>
                <a:spcPct val="150000"/>
              </a:lnSpc>
            </a:pPr>
            <a:endParaRPr lang="en-IN" sz="20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82043"/>
            <a:ext cx="8229600" cy="56557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#3: Launch Your Campaign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8183"/>
            <a:ext cx="8229600" cy="3603847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85000" lnSpcReduction="10000"/>
          </a:bodyPr>
          <a:lstStyle/>
          <a:p>
            <a:pPr algn="just">
              <a:lnSpc>
                <a:spcPct val="150000"/>
              </a:lnSpc>
            </a:pPr>
            <a:r>
              <a:rPr lang="en-IN" sz="2000" dirty="0" smtClean="0"/>
              <a:t>To Launch, </a:t>
            </a:r>
            <a:r>
              <a:rPr lang="en-IN" sz="2000" dirty="0" smtClean="0"/>
              <a:t>you’ll need to </a:t>
            </a:r>
            <a:r>
              <a:rPr lang="en-IN" sz="2000" b="1" dirty="0" smtClean="0"/>
              <a:t>deliver the following promotional materials for the campaign</a:t>
            </a:r>
            <a:r>
              <a:rPr lang="en-IN" sz="2000" dirty="0" smtClean="0"/>
              <a:t>.</a:t>
            </a:r>
          </a:p>
          <a:p>
            <a:pPr lvl="1" algn="just">
              <a:lnSpc>
                <a:spcPct val="150000"/>
              </a:lnSpc>
            </a:pPr>
            <a:r>
              <a:rPr lang="en-US" sz="2000" b="1" dirty="0" smtClean="0"/>
              <a:t>Provide a caption with a strong call to action</a:t>
            </a:r>
            <a:r>
              <a:rPr lang="en-US" sz="2000" dirty="0" smtClean="0"/>
              <a:t>. Invite the influencer’s followers to check out your link in the influencer’s bio.</a:t>
            </a:r>
            <a:endParaRPr lang="en-IN" sz="2000" dirty="0" smtClean="0"/>
          </a:p>
          <a:p>
            <a:pPr lvl="1" algn="just">
              <a:lnSpc>
                <a:spcPct val="150000"/>
              </a:lnSpc>
            </a:pPr>
            <a:r>
              <a:rPr lang="en-US" sz="2000" b="1" dirty="0" smtClean="0"/>
              <a:t>Submit a </a:t>
            </a:r>
            <a:r>
              <a:rPr lang="en-US" sz="2000" b="1" u="sng" dirty="0" smtClean="0">
                <a:hlinkClick r:id="rId2"/>
              </a:rPr>
              <a:t>picture</a:t>
            </a:r>
            <a:r>
              <a:rPr lang="en-US" sz="2000" b="1" dirty="0" smtClean="0"/>
              <a:t> of the product or a quote</a:t>
            </a:r>
            <a:r>
              <a:rPr lang="en-US" sz="2000" dirty="0" smtClean="0"/>
              <a:t>. (You can use a </a:t>
            </a:r>
            <a:r>
              <a:rPr lang="en-US" sz="2000" u="sng" dirty="0" smtClean="0">
                <a:hlinkClick r:id="rId3"/>
              </a:rPr>
              <a:t>call to action</a:t>
            </a:r>
            <a:r>
              <a:rPr lang="en-US" sz="2000" dirty="0" smtClean="0"/>
              <a:t> here.)</a:t>
            </a:r>
            <a:endParaRPr lang="en-IN" sz="2000" dirty="0" smtClean="0"/>
          </a:p>
          <a:p>
            <a:pPr lvl="1" algn="just">
              <a:lnSpc>
                <a:spcPct val="150000"/>
              </a:lnSpc>
            </a:pPr>
            <a:r>
              <a:rPr lang="en-US" sz="2000" b="1" dirty="0" smtClean="0"/>
              <a:t>Share the link to your landing page</a:t>
            </a:r>
            <a:r>
              <a:rPr lang="en-US" sz="2000" dirty="0" smtClean="0"/>
              <a:t>. Edit the link with a link tracker so you can </a:t>
            </a:r>
            <a:r>
              <a:rPr lang="en-US" sz="2000" b="1" dirty="0" smtClean="0"/>
              <a:t>monitor the clicks and the return on investment</a:t>
            </a:r>
            <a:r>
              <a:rPr lang="en-US" sz="2000" dirty="0" smtClean="0"/>
              <a:t> (</a:t>
            </a:r>
            <a:r>
              <a:rPr lang="en-US" sz="2000" b="1" dirty="0" smtClean="0"/>
              <a:t>ROI</a:t>
            </a:r>
            <a:r>
              <a:rPr lang="en-US" sz="2000" dirty="0" smtClean="0"/>
              <a:t>) </a:t>
            </a:r>
            <a:r>
              <a:rPr lang="en-US" sz="2000" b="1" dirty="0" smtClean="0"/>
              <a:t>of each influencer campaign you run</a:t>
            </a:r>
            <a:r>
              <a:rPr lang="en-US" sz="2000" dirty="0" smtClean="0"/>
              <a:t>.</a:t>
            </a:r>
            <a:endParaRPr lang="en-IN" sz="20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308</Words>
  <Application>Microsoft Office PowerPoint</Application>
  <PresentationFormat>On-screen Show (16:9)</PresentationFormat>
  <Paragraphs>33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Video #8    Running Successful Instagram Influencer Campaign</vt:lpstr>
      <vt:lpstr>Introduction</vt:lpstr>
      <vt:lpstr>#1: Reach Out to the Right Influencers</vt:lpstr>
      <vt:lpstr>Make a list of at least 10 accounts you want to target, focusing on ones with more than 100,000 followers.</vt:lpstr>
      <vt:lpstr>Contact Influencers</vt:lpstr>
      <vt:lpstr>Try to Negotiate on Pricing</vt:lpstr>
      <vt:lpstr>#2: Set Up a Landing Page</vt:lpstr>
      <vt:lpstr>#3: Launch Your Campaign</vt:lpstr>
      <vt:lpstr>Slide 10</vt:lpstr>
      <vt:lpstr>The Takeaway</vt:lpstr>
      <vt:lpstr>Slide 12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Running Successful Instagram Influencer Campaign</dc:title>
  <dc:creator>Hp</dc:creator>
  <cp:lastModifiedBy>Hp</cp:lastModifiedBy>
  <cp:revision>33</cp:revision>
  <dcterms:created xsi:type="dcterms:W3CDTF">2016-07-02T20:14:49Z</dcterms:created>
  <dcterms:modified xsi:type="dcterms:W3CDTF">2016-07-02T21:22:02Z</dcterms:modified>
</cp:coreProperties>
</file>